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73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 02">
    <p:bg>
      <p:bgPr>
        <a:solidFill>
          <a:srgbClr val="00453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 descr="screen_cover_img_03.jpg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5227" r="34126" b="5248"/>
          <a:stretch/>
        </p:blipFill>
        <p:spPr>
          <a:xfrm>
            <a:off x="6305659" y="-84667"/>
            <a:ext cx="2897608" cy="7010399"/>
          </a:xfrm>
          <a:prstGeom prst="rect">
            <a:avLst/>
          </a:prstGeom>
        </p:spPr>
      </p:pic>
      <p:pic>
        <p:nvPicPr>
          <p:cNvPr id="8" name="Immagine 7" descr="screen_logo.png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23" t="22624" r="10223" b="22624"/>
          <a:stretch/>
        </p:blipFill>
        <p:spPr>
          <a:xfrm>
            <a:off x="161443" y="770524"/>
            <a:ext cx="2863666" cy="1970916"/>
          </a:xfrm>
          <a:prstGeom prst="rect">
            <a:avLst/>
          </a:prstGeom>
        </p:spPr>
      </p:pic>
      <p:pic>
        <p:nvPicPr>
          <p:cNvPr id="9" name="Immagine 8" descr="EU_disclaimer_02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8601" y="2183459"/>
            <a:ext cx="2606040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94456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7CC7E-F4D9-490D-B407-8A85CD681E01}" type="slidenum">
              <a:rPr lang="en-US" smtClean="0"/>
              <a:t>‹N›</a:t>
            </a:fld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877272"/>
            <a:ext cx="1015816" cy="745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59043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470FAB-5937-4BD7-9945-E75F9A25783F}" type="datetimeFigureOut">
              <a:rPr lang="en-US" smtClean="0"/>
              <a:t>3/11/2017</a:t>
            </a:fld>
            <a:endParaRPr lang="en-US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77CC7E-F4D9-490D-B407-8A85CD681E01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61111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5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55613" y="3871386"/>
            <a:ext cx="7772400" cy="1470025"/>
          </a:xfrm>
          <a:prstGeom prst="rect">
            <a:avLst/>
          </a:prstGeom>
        </p:spPr>
        <p:txBody>
          <a:bodyPr lIns="0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 smtClean="0"/>
              <a:t>Click to edit Master title style</a:t>
            </a:r>
            <a:endParaRPr lang="en-US" sz="3600" dirty="0"/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455613" y="5341411"/>
            <a:ext cx="6400800" cy="1704523"/>
          </a:xfrm>
          <a:prstGeom prst="rect">
            <a:avLst/>
          </a:prstGeom>
        </p:spPr>
        <p:txBody>
          <a:bodyPr lIns="0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rgbClr val="00910E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solidFill>
                  <a:srgbClr val="FFEE89"/>
                </a:solidFill>
              </a:rPr>
              <a:t>Click to edit Master subtitle style</a:t>
            </a:r>
            <a:endParaRPr lang="en-US" dirty="0">
              <a:solidFill>
                <a:srgbClr val="FFEE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7660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703936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12</Words>
  <Application>Microsoft Office PowerPoint</Application>
  <PresentationFormat>Presentazione su schermo (4:3)</PresentationFormat>
  <Paragraphs>2</Paragraphs>
  <Slides>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2</vt:i4>
      </vt:variant>
    </vt:vector>
  </HeadingPairs>
  <TitlesOfParts>
    <vt:vector size="3" baseType="lpstr">
      <vt:lpstr>Tema di Office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Carlo</dc:creator>
  <cp:lastModifiedBy>Carlo</cp:lastModifiedBy>
  <cp:revision>1</cp:revision>
  <dcterms:created xsi:type="dcterms:W3CDTF">2017-03-11T19:56:23Z</dcterms:created>
  <dcterms:modified xsi:type="dcterms:W3CDTF">2017-03-11T20:04:26Z</dcterms:modified>
</cp:coreProperties>
</file>