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5.jpg" ContentType="image/jpeg"/>
  <Override PartName="/ppt/media/image8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sldIdLst>
    <p:sldId id="256" r:id="rId5"/>
    <p:sldId id="258" r:id="rId6"/>
    <p:sldId id="259" r:id="rId7"/>
    <p:sldId id="257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0E"/>
    <a:srgbClr val="97C00E"/>
    <a:srgbClr val="FFEE89"/>
    <a:srgbClr val="00453A"/>
    <a:srgbClr val="215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>
        <p:scale>
          <a:sx n="150" d="100"/>
          <a:sy n="150" d="100"/>
        </p:scale>
        <p:origin x="-3408" y="-1176"/>
      </p:cViewPr>
      <p:guideLst>
        <p:guide orient="horz" pos="3739"/>
        <p:guide orient="horz" pos="2245"/>
        <p:guide orient="horz" pos="4112"/>
        <p:guide pos="5474"/>
        <p:guide pos="2570"/>
        <p:guide pos="28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01">
    <p:bg>
      <p:bgPr>
        <a:solidFill>
          <a:srgbClr val="0045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screen_logo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3" t="22624" r="10223" b="22624"/>
          <a:stretch/>
        </p:blipFill>
        <p:spPr>
          <a:xfrm>
            <a:off x="161443" y="770524"/>
            <a:ext cx="2863666" cy="1970916"/>
          </a:xfrm>
          <a:prstGeom prst="rect">
            <a:avLst/>
          </a:prstGeom>
        </p:spPr>
      </p:pic>
      <p:pic>
        <p:nvPicPr>
          <p:cNvPr id="14" name="Immagine 13" descr="EU_disclaimer_0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935" y="2183459"/>
            <a:ext cx="2606040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555596"/>
            <a:ext cx="5486400" cy="566738"/>
          </a:xfrm>
        </p:spPr>
        <p:txBody>
          <a:bodyPr lIns="0" rIns="0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772958"/>
          </a:xfrm>
        </p:spPr>
        <p:txBody>
          <a:bodyPr lIns="0" rIns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122334"/>
            <a:ext cx="5486400" cy="804862"/>
          </a:xfrm>
        </p:spPr>
        <p:txBody>
          <a:bodyPr lIns="0" rIns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19072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190721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/>
              <a:t>‹n.›</a:t>
            </a:fld>
            <a:endParaRPr lang="en-US"/>
          </a:p>
        </p:txBody>
      </p:sp>
      <p:pic>
        <p:nvPicPr>
          <p:cNvPr id="8" name="Immagine 7" descr="screen_logo_orizzontal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34247" r="8519" b="34247"/>
          <a:stretch/>
        </p:blipFill>
        <p:spPr>
          <a:xfrm>
            <a:off x="356954" y="6126163"/>
            <a:ext cx="1497246" cy="56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0">
            <a:normAutofit/>
          </a:bodyPr>
          <a:lstStyle>
            <a:lvl1pPr algn="l"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0" tIns="0" rIns="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7960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179609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/>
              <a:t>‹n.›</a:t>
            </a:fld>
            <a:endParaRPr lang="en-US"/>
          </a:p>
        </p:txBody>
      </p:sp>
      <p:pic>
        <p:nvPicPr>
          <p:cNvPr id="7" name="Immagine 6" descr="screen_logo_orizzontal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34247" r="8519" b="34247"/>
          <a:stretch/>
        </p:blipFill>
        <p:spPr>
          <a:xfrm>
            <a:off x="356954" y="6126163"/>
            <a:ext cx="1497246" cy="56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661025"/>
          </a:xfrm>
        </p:spPr>
        <p:txBody>
          <a:bodyPr vert="eaVert" lIns="0" tIns="0" rIns="0" bIns="0">
            <a:normAutofit/>
          </a:bodyPr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661025"/>
          </a:xfrm>
        </p:spPr>
        <p:txBody>
          <a:bodyPr vert="eaVert" lIns="0" tIns="0" rIns="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9442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194426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/>
              <a:t>‹n.›</a:t>
            </a:fld>
            <a:endParaRPr lang="en-US"/>
          </a:p>
        </p:txBody>
      </p:sp>
      <p:pic>
        <p:nvPicPr>
          <p:cNvPr id="7" name="Immagine 6" descr="screen_logo_orizzontal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34247" r="8519" b="34247"/>
          <a:stretch/>
        </p:blipFill>
        <p:spPr>
          <a:xfrm>
            <a:off x="356954" y="6126163"/>
            <a:ext cx="1497246" cy="56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02">
    <p:bg>
      <p:bgPr>
        <a:solidFill>
          <a:srgbClr val="0045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screen_cover_img_03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7" r="34126" b="5248"/>
          <a:stretch/>
        </p:blipFill>
        <p:spPr>
          <a:xfrm>
            <a:off x="6305659" y="-84667"/>
            <a:ext cx="2897608" cy="7010399"/>
          </a:xfrm>
          <a:prstGeom prst="rect">
            <a:avLst/>
          </a:prstGeom>
        </p:spPr>
      </p:pic>
      <p:pic>
        <p:nvPicPr>
          <p:cNvPr id="8" name="Immagine 7" descr="screen_logo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3" t="22624" r="10223" b="22624"/>
          <a:stretch/>
        </p:blipFill>
        <p:spPr>
          <a:xfrm>
            <a:off x="161443" y="770524"/>
            <a:ext cx="2863666" cy="1970916"/>
          </a:xfrm>
          <a:prstGeom prst="rect">
            <a:avLst/>
          </a:prstGeom>
        </p:spPr>
      </p:pic>
      <p:pic>
        <p:nvPicPr>
          <p:cNvPr id="9" name="Immagine 8" descr="EU_disclaimer_0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601" y="2183459"/>
            <a:ext cx="2606040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06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0" rIns="0">
            <a:normAutofit/>
          </a:bodyPr>
          <a:lstStyle>
            <a:lvl1pPr algn="l"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9072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190721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/>
              <a:t>‹n.›</a:t>
            </a:fld>
            <a:endParaRPr lang="en-US"/>
          </a:p>
        </p:txBody>
      </p:sp>
      <p:pic>
        <p:nvPicPr>
          <p:cNvPr id="7" name="Immagine 6" descr="screen_logo_orizzontal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34247" r="8519" b="34247"/>
          <a:stretch/>
        </p:blipFill>
        <p:spPr>
          <a:xfrm>
            <a:off x="356954" y="6126163"/>
            <a:ext cx="1497246" cy="56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0045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57774"/>
            <a:ext cx="7772400" cy="1362075"/>
          </a:xfrm>
        </p:spPr>
        <p:txBody>
          <a:bodyPr lIns="0" rIns="0"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7587"/>
            <a:ext cx="7772400" cy="1500187"/>
          </a:xfrm>
        </p:spPr>
        <p:txBody>
          <a:bodyPr lIns="0" rIns="0" anchor="b"/>
          <a:lstStyle>
            <a:lvl1pPr marL="0" indent="0">
              <a:buNone/>
              <a:defRPr sz="2000">
                <a:solidFill>
                  <a:srgbClr val="FFEE89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9072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7C00E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19072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7C00E"/>
                </a:solidFill>
              </a:defRPr>
            </a:lvl1pPr>
          </a:lstStyle>
          <a:p>
            <a:fld id="{91AF2B4D-6B12-4EDF-87BB-2B55CECB6611}" type="slidenum">
              <a:rPr lang="en-US" smtClean="0"/>
              <a:pPr/>
              <a:t>‹n.›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0" rIns="0">
            <a:normAutofit/>
          </a:bodyPr>
          <a:lstStyle>
            <a:lvl1pPr algn="l"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335463"/>
          </a:xfrm>
        </p:spPr>
        <p:txBody>
          <a:bodyPr lIns="0" rIns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335463"/>
          </a:xfrm>
        </p:spPr>
        <p:txBody>
          <a:bodyPr lIns="0" rIns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19072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190721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/>
              <a:t>‹n.›</a:t>
            </a:fld>
            <a:endParaRPr lang="en-US"/>
          </a:p>
        </p:txBody>
      </p:sp>
      <p:pic>
        <p:nvPicPr>
          <p:cNvPr id="8" name="Immagine 7" descr="screen_logo_orizzontal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34247" r="8519" b="34247"/>
          <a:stretch/>
        </p:blipFill>
        <p:spPr>
          <a:xfrm>
            <a:off x="356954" y="6126163"/>
            <a:ext cx="1497246" cy="56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0" rIns="0">
            <a:normAutofit/>
          </a:bodyPr>
          <a:lstStyle>
            <a:lvl1pPr algn="l"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760788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760788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19072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190721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/>
              <a:t>‹n.›</a:t>
            </a:fld>
            <a:endParaRPr lang="en-US"/>
          </a:p>
        </p:txBody>
      </p:sp>
      <p:pic>
        <p:nvPicPr>
          <p:cNvPr id="10" name="Immagine 9" descr="screen_logo_orizzontal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34247" r="8519" b="34247"/>
          <a:stretch/>
        </p:blipFill>
        <p:spPr>
          <a:xfrm>
            <a:off x="356954" y="6126163"/>
            <a:ext cx="1497246" cy="56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0" rIns="0">
            <a:normAutofit/>
          </a:bodyPr>
          <a:lstStyle>
            <a:lvl1pPr algn="l"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19442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194426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/>
              <a:t>‹n.›</a:t>
            </a:fld>
            <a:endParaRPr lang="en-US"/>
          </a:p>
        </p:txBody>
      </p:sp>
      <p:pic>
        <p:nvPicPr>
          <p:cNvPr id="6" name="Immagine 5" descr="screen_logo_orizzontal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34247" r="8519" b="34247"/>
          <a:stretch/>
        </p:blipFill>
        <p:spPr>
          <a:xfrm>
            <a:off x="356954" y="6126163"/>
            <a:ext cx="1497246" cy="56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19442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194426"/>
            <a:ext cx="2133600" cy="365125"/>
          </a:xfrm>
          <a:prstGeom prst="rect">
            <a:avLst/>
          </a:prstGeom>
        </p:spPr>
        <p:txBody>
          <a:bodyPr/>
          <a:lstStyle/>
          <a:p>
            <a:fld id="{2066355A-084C-D24E-9AD2-7E4FC41EA627}" type="slidenum">
              <a:rPr lang="en-US" smtClean="0"/>
              <a:t>‹n.›</a:t>
            </a:fld>
            <a:endParaRPr lang="en-US"/>
          </a:p>
        </p:txBody>
      </p:sp>
      <p:pic>
        <p:nvPicPr>
          <p:cNvPr id="5" name="Immagine 4" descr="screen_logo_orizzontal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34247" r="8519" b="34247"/>
          <a:stretch/>
        </p:blipFill>
        <p:spPr>
          <a:xfrm>
            <a:off x="356954" y="6126163"/>
            <a:ext cx="1497246" cy="56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lIns="0" rIns="0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662613"/>
          </a:xfrm>
        </p:spPr>
        <p:txBody>
          <a:bodyPr lIns="0" r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500563"/>
          </a:xfrm>
        </p:spPr>
        <p:txBody>
          <a:bodyPr lIns="0" rIns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19442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194425"/>
            <a:ext cx="2133600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‹n.›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pic>
        <p:nvPicPr>
          <p:cNvPr id="8" name="Immagine 7" descr="screen_logo_orizzontal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34247" r="8519" b="34247"/>
          <a:stretch/>
        </p:blipFill>
        <p:spPr>
          <a:xfrm>
            <a:off x="356954" y="6126163"/>
            <a:ext cx="1497246" cy="56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335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88076"/>
            <a:ext cx="289560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1000">
                <a:solidFill>
                  <a:srgbClr val="00453A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188076"/>
            <a:ext cx="213360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>
              <a:defRPr sz="1200" b="1">
                <a:solidFill>
                  <a:srgbClr val="97C00E"/>
                </a:solidFill>
              </a:defRPr>
            </a:lvl1pPr>
          </a:lstStyle>
          <a:p>
            <a:fld id="{AF88E988-FB04-AB4E-BE5A-59F242AF7F7A}" type="slidenum">
              <a:rPr lang="en-US" smtClean="0"/>
              <a:pPr/>
              <a:t>‹n.›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7" r:id="rId2"/>
    <p:sldLayoutId id="2147493457" r:id="rId3"/>
    <p:sldLayoutId id="2147493458" r:id="rId4"/>
    <p:sldLayoutId id="2147493459" r:id="rId5"/>
    <p:sldLayoutId id="2147493460" r:id="rId6"/>
    <p:sldLayoutId id="2147493461" r:id="rId7"/>
    <p:sldLayoutId id="2147493462" r:id="rId8"/>
    <p:sldLayoutId id="2147493463" r:id="rId9"/>
    <p:sldLayoutId id="2147493464" r:id="rId10"/>
    <p:sldLayoutId id="2147493465" r:id="rId11"/>
    <p:sldLayoutId id="2147493466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rgbClr val="00453A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455613" y="3434054"/>
            <a:ext cx="7772400" cy="1470025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4294967295"/>
          </p:nvPr>
        </p:nvSpPr>
        <p:spPr>
          <a:xfrm>
            <a:off x="455613" y="5122745"/>
            <a:ext cx="6400800" cy="1752600"/>
          </a:xfrm>
        </p:spPr>
        <p:txBody>
          <a:bodyPr/>
          <a:lstStyle/>
          <a:p>
            <a:endParaRPr lang="it-IT"/>
          </a:p>
        </p:txBody>
      </p:sp>
      <p:pic>
        <p:nvPicPr>
          <p:cNvPr id="5" name="Immagine 4" descr="screen_cover_img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4054"/>
            <a:ext cx="9144000" cy="3611880"/>
          </a:xfrm>
          <a:prstGeom prst="rect">
            <a:avLst/>
          </a:prstGeom>
        </p:spPr>
      </p:pic>
      <p:pic>
        <p:nvPicPr>
          <p:cNvPr id="4" name="Immagine 3" descr="screen_strip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5168"/>
            <a:ext cx="9144000" cy="6705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5613" y="3871386"/>
            <a:ext cx="7772400" cy="1470025"/>
          </a:xfrm>
          <a:prstGeom prst="rect">
            <a:avLst/>
          </a:prstGeom>
        </p:spPr>
        <p:txBody>
          <a:bodyPr lIns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Click to edit Master title style</a:t>
            </a:r>
            <a:endParaRPr lang="en-US" sz="3600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455613" y="5341411"/>
            <a:ext cx="6400800" cy="1704523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rgbClr val="00910E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FEE89"/>
                </a:solidFill>
              </a:rPr>
              <a:t>Click to edit Master subtitle style</a:t>
            </a:r>
            <a:endParaRPr lang="en-US" dirty="0">
              <a:solidFill>
                <a:srgbClr val="FFEE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285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screen_cover_img_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5168"/>
            <a:ext cx="9144000" cy="3611880"/>
          </a:xfrm>
          <a:prstGeom prst="rect">
            <a:avLst/>
          </a:prstGeom>
        </p:spPr>
      </p:pic>
      <p:pic>
        <p:nvPicPr>
          <p:cNvPr id="4" name="Immagine 3" descr="screen_strip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5168"/>
            <a:ext cx="9144000" cy="6705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5613" y="3871386"/>
            <a:ext cx="7772400" cy="1470025"/>
          </a:xfrm>
          <a:prstGeom prst="rect">
            <a:avLst/>
          </a:prstGeom>
        </p:spPr>
        <p:txBody>
          <a:bodyPr lIns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Click to edit Master title style</a:t>
            </a:r>
            <a:endParaRPr lang="en-US" sz="3600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455613" y="5341411"/>
            <a:ext cx="6400800" cy="1704523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rgbClr val="00910E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FEE89"/>
                </a:solidFill>
              </a:rPr>
              <a:t>Click to edit Master subtitle style</a:t>
            </a:r>
            <a:endParaRPr lang="en-US" dirty="0">
              <a:solidFill>
                <a:srgbClr val="FFEE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118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creen_cover_img_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4054"/>
            <a:ext cx="9144000" cy="3611880"/>
          </a:xfrm>
          <a:prstGeom prst="rect">
            <a:avLst/>
          </a:prstGeom>
        </p:spPr>
      </p:pic>
      <p:pic>
        <p:nvPicPr>
          <p:cNvPr id="4" name="Immagine 3" descr="screen_strip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5168"/>
            <a:ext cx="9144000" cy="6705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5613" y="3871386"/>
            <a:ext cx="7772400" cy="1470025"/>
          </a:xfrm>
          <a:prstGeom prst="rect">
            <a:avLst/>
          </a:prstGeom>
        </p:spPr>
        <p:txBody>
          <a:bodyPr lIns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Click to edit Master title style</a:t>
            </a:r>
            <a:endParaRPr lang="en-US" sz="3600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455613" y="5341411"/>
            <a:ext cx="6400800" cy="1704523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rgbClr val="00910E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FEE89"/>
                </a:solidFill>
              </a:rPr>
              <a:t>Click to edit Master subtitle style</a:t>
            </a:r>
            <a:endParaRPr lang="en-US" dirty="0">
              <a:solidFill>
                <a:srgbClr val="FFEE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886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5613" y="3871386"/>
            <a:ext cx="7772400" cy="1470025"/>
          </a:xfrm>
          <a:prstGeom prst="rect">
            <a:avLst/>
          </a:prstGeom>
        </p:spPr>
        <p:txBody>
          <a:bodyPr lIns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Click to edit Master title style</a:t>
            </a:r>
            <a:endParaRPr lang="en-US" sz="3600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455613" y="5341411"/>
            <a:ext cx="6400800" cy="1704523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rgbClr val="00910E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FEE89"/>
                </a:solidFill>
              </a:rPr>
              <a:t>Click to edit Master subtitle style</a:t>
            </a:r>
            <a:endParaRPr lang="en-US" dirty="0">
              <a:solidFill>
                <a:srgbClr val="FFEE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791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3917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4471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8109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0294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ulticolore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Office 2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231</TotalTime>
  <Words>48</Words>
  <Application>Microsoft Macintosh PowerPoint</Application>
  <PresentationFormat>Presentazione su schermo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Office Theme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Andrea Gamba</cp:lastModifiedBy>
  <cp:revision>52</cp:revision>
  <dcterms:created xsi:type="dcterms:W3CDTF">2010-04-12T23:12:02Z</dcterms:created>
  <dcterms:modified xsi:type="dcterms:W3CDTF">2017-03-09T19:17:34Z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