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600C4-F84F-284C-908C-15914F89DE7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1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600C4-F84F-284C-908C-15914F89DE7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7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600C4-F84F-284C-908C-15914F89DE7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4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600C4-F84F-284C-908C-15914F89DE7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600C4-F84F-284C-908C-15914F89DE7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600C4-F84F-284C-908C-15914F89DE7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9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600C4-F84F-284C-908C-15914F89DE7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600C4-F84F-284C-908C-15914F89DE7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600C4-F84F-284C-908C-15914F89DE7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1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600C4-F84F-284C-908C-15914F89DE7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600C4-F84F-284C-908C-15914F89DE7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4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589237"/>
            <a:ext cx="9158766" cy="1283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336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381000" cy="648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777766" y="0"/>
            <a:ext cx="3810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3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8516" y="6031077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H2020 – SCREEN 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Meeting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46313" y="1480457"/>
            <a:ext cx="829491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H2020 – SCREEN 1</a:t>
            </a:r>
            <a:r>
              <a:rPr lang="en-US" sz="34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 Workshop </a:t>
            </a:r>
            <a:endParaRPr lang="it-IT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3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MILANO, 28-29 June 2017 </a:t>
            </a:r>
            <a:endParaRPr lang="it-IT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3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3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Preliminary Agenda</a:t>
            </a:r>
            <a:endParaRPr lang="it-IT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6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707571" y="1578433"/>
          <a:ext cx="7783286" cy="3890177"/>
        </p:xfrm>
        <a:graphic>
          <a:graphicData uri="http://schemas.openxmlformats.org/drawingml/2006/table">
            <a:tbl>
              <a:tblPr/>
              <a:tblGrid>
                <a:gridCol w="554192"/>
                <a:gridCol w="3614547"/>
                <a:gridCol w="1974925"/>
                <a:gridCol w="1639622"/>
              </a:tblGrid>
              <a:tr h="409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Date/Time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Responsible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4892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Welcome appetizer and participant registration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13:00 – 14:00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89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Institutional welcome and openings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14:00 - 14:15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</a:t>
                      </a: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Lombardia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21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Overwiew of regional local analysis and Identification of local and cross-regional value chains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14:15-14:45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Fryslan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21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Workshop round tables: n. 3 parallel session (topics to be defined)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14:45 – 16:30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moderators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be defined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2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16:30 – 17:00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7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Summary of round tables discussions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17:00 - 18:00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be defined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2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 of the first day (*)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18:30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2853099" y="1012765"/>
            <a:ext cx="3437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June International Workshop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7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847624" y="1012765"/>
            <a:ext cx="3296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b="1" dirty="0"/>
              <a:t>29 June Internal Project Meeting</a:t>
            </a:r>
            <a:endParaRPr lang="it-IT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539746"/>
              </p:ext>
            </p:extLst>
          </p:nvPr>
        </p:nvGraphicFramePr>
        <p:xfrm>
          <a:off x="1481455" y="1989251"/>
          <a:ext cx="6028690" cy="2717800"/>
        </p:xfrm>
        <a:graphic>
          <a:graphicData uri="http://schemas.openxmlformats.org/drawingml/2006/table">
            <a:tbl>
              <a:tblPr/>
              <a:tblGrid>
                <a:gridCol w="429260"/>
                <a:gridCol w="2799715"/>
                <a:gridCol w="1529715"/>
                <a:gridCol w="1270000"/>
              </a:tblGrid>
              <a:tr h="45593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Overview, Management issues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09:00-09:15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Coordinator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be defined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9:15-10:30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be defined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Coffe Break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10:30 – 11:00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be defined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11:45-12:30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be defined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be defined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12:30-13:00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be defined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 of Meeting – Snack Lunch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13:00-14.00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570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151</Words>
  <Application>Microsoft Office PowerPoint</Application>
  <PresentationFormat>Presentazione su schermo (4:3)</PresentationFormat>
  <Paragraphs>68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>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G</dc:creator>
  <cp:lastModifiedBy>Valentina Caimi</cp:lastModifiedBy>
  <cp:revision>10</cp:revision>
  <dcterms:created xsi:type="dcterms:W3CDTF">2015-10-29T09:08:29Z</dcterms:created>
  <dcterms:modified xsi:type="dcterms:W3CDTF">2017-03-17T06:44:06Z</dcterms:modified>
</cp:coreProperties>
</file>